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5518E-F0E9-4E54-BE58-28B83BD818F2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27355-612F-4156-A898-123EAC28F4E3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63D877-DA99-417E-8B14-B8787E9F63B8}" type="slidenum">
              <a:rPr lang="en-US" smtClean="0"/>
              <a:pPr/>
              <a:t>1</a:t>
            </a:fld>
            <a:endParaRPr lang="th-TH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958" y="4344001"/>
            <a:ext cx="5486084" cy="4114500"/>
          </a:xfrm>
          <a:noFill/>
          <a:ln/>
        </p:spPr>
        <p:txBody>
          <a:bodyPr/>
          <a:lstStyle/>
          <a:p>
            <a:pPr eaLnBrk="1" hangingPunct="1"/>
            <a:endParaRPr 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1905C-EAD8-4976-948A-F3C7ED38A7AF}" type="datetimeFigureOut">
              <a:rPr lang="th-TH" smtClean="0"/>
              <a:t>22/01/59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379E5-4AB1-436F-A8C9-946A25F50615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518525" cy="792163"/>
          </a:xfrm>
          <a:solidFill>
            <a:srgbClr val="FFFF99"/>
          </a:solidFill>
          <a:effectLst>
            <a:outerShdw dist="89803" dir="2700000" algn="ctr" rotWithShape="0">
              <a:srgbClr val="4D4D4D"/>
            </a:outerShdw>
          </a:effec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sz="2400" b="1" dirty="0" smtClean="0">
                <a:solidFill>
                  <a:srgbClr val="FF3300"/>
                </a:solidFill>
                <a:latin typeface="Angsana New" pitchFamily="18" charset="-34"/>
                <a:cs typeface="Tahoma" pitchFamily="34" charset="0"/>
              </a:rPr>
              <a:t>ขั้นตอน</a:t>
            </a:r>
            <a:r>
              <a:rPr lang="th-TH" sz="2400" b="1" dirty="0" smtClean="0">
                <a:solidFill>
                  <a:srgbClr val="FF3300"/>
                </a:solidFill>
                <a:latin typeface="Angsana New" pitchFamily="18" charset="-34"/>
                <a:cs typeface="Tahoma" pitchFamily="34" charset="0"/>
              </a:rPr>
              <a:t>การจัดทำ</a:t>
            </a:r>
            <a:r>
              <a:rPr lang="th-TH" sz="2400" b="1" dirty="0" smtClean="0">
                <a:solidFill>
                  <a:srgbClr val="FF3300"/>
                </a:solidFill>
                <a:latin typeface="Angsana New" pitchFamily="18" charset="-34"/>
                <a:cs typeface="Tahoma" pitchFamily="34" charset="0"/>
              </a:rPr>
              <a:t>แผนพัฒนาสามปี</a:t>
            </a:r>
            <a:endParaRPr lang="th-TH" sz="1800" b="1" dirty="0" smtClean="0">
              <a:solidFill>
                <a:srgbClr val="FF3300"/>
              </a:solidFill>
              <a:latin typeface="Angsana New" pitchFamily="18" charset="-34"/>
              <a:cs typeface="Tahoma" pitchFamily="34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11188" y="2420938"/>
            <a:ext cx="2057400" cy="615950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dirty="0" err="1">
                <a:latin typeface="Angsana New" pitchFamily="18" charset="-34"/>
                <a:cs typeface="LilyUPC" pitchFamily="34" charset="-34"/>
              </a:rPr>
              <a:t>คกก.</a:t>
            </a:r>
            <a:r>
              <a:rPr lang="th-TH" dirty="0">
                <a:latin typeface="Angsana New" pitchFamily="18" charset="-34"/>
                <a:cs typeface="LilyUPC" pitchFamily="34" charset="-34"/>
              </a:rPr>
              <a:t> สนับสนุนฯ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11188" y="1341438"/>
            <a:ext cx="2057400" cy="646331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dirty="0" err="1">
                <a:latin typeface="Angsana New" pitchFamily="18" charset="-34"/>
                <a:cs typeface="LilyUPC" pitchFamily="34" charset="-34"/>
              </a:rPr>
              <a:t>คกก.</a:t>
            </a:r>
            <a:r>
              <a:rPr lang="th-TH" sz="1800" dirty="0">
                <a:latin typeface="Angsana New" pitchFamily="18" charset="-34"/>
                <a:cs typeface="LilyUPC" pitchFamily="34" charset="-34"/>
              </a:rPr>
              <a:t> พัฒนาท้องถิ่น+ประชาคมฯ </a:t>
            </a:r>
            <a:r>
              <a:rPr lang="th-TH" sz="1800" dirty="0">
                <a:cs typeface="LilyUPC" pitchFamily="34" charset="-34"/>
              </a:rPr>
              <a:t>+ ส่วนราชการ</a:t>
            </a:r>
            <a:endParaRPr lang="th-TH" sz="1800" dirty="0">
              <a:latin typeface="Angsana New" pitchFamily="18" charset="-34"/>
              <a:cs typeface="LilyUPC" pitchFamily="34" charset="-34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11188" y="3284538"/>
            <a:ext cx="2057400" cy="617537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dirty="0" err="1">
                <a:latin typeface="Angsana New" pitchFamily="18" charset="-34"/>
                <a:cs typeface="LilyUPC" pitchFamily="34" charset="-34"/>
              </a:rPr>
              <a:t>คกก.</a:t>
            </a:r>
            <a:r>
              <a:rPr lang="th-TH" dirty="0">
                <a:latin typeface="Angsana New" pitchFamily="18" charset="-34"/>
                <a:cs typeface="LilyUPC" pitchFamily="34" charset="-34"/>
              </a:rPr>
              <a:t> พัฒนาท้องถิ่น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348038" y="4238625"/>
            <a:ext cx="2057400" cy="457200"/>
          </a:xfrm>
          <a:prstGeom prst="rect">
            <a:avLst/>
          </a:prstGeom>
          <a:solidFill>
            <a:srgbClr val="FF99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>
                <a:latin typeface="Angsana New" pitchFamily="18" charset="-34"/>
                <a:cs typeface="LilyUPC" pitchFamily="34" charset="-34"/>
              </a:rPr>
              <a:t>กรณี อบต.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852863" y="1412875"/>
            <a:ext cx="3887787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>
                <a:latin typeface="Batang" pitchFamily="18" charset="-127"/>
                <a:ea typeface="Batang" pitchFamily="18" charset="-127"/>
                <a:cs typeface="LilyUPC" pitchFamily="34" charset="-34"/>
              </a:rPr>
              <a:t>① </a:t>
            </a:r>
            <a:r>
              <a:rPr lang="th-TH">
                <a:latin typeface="Batang" pitchFamily="18" charset="-127"/>
                <a:ea typeface="Batang" pitchFamily="18" charset="-127"/>
                <a:cs typeface="LilyUPC" pitchFamily="34" charset="-34"/>
              </a:rPr>
              <a:t>กำหนดแนวทาง/ประเด็นการพัฒนา </a:t>
            </a:r>
            <a:endParaRPr lang="th-TH">
              <a:latin typeface="Angsana New" pitchFamily="18" charset="-34"/>
              <a:ea typeface="Batang" pitchFamily="18" charset="-127"/>
              <a:cs typeface="LilyUPC" pitchFamily="34" charset="-34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932363" y="2276475"/>
            <a:ext cx="1981200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>
                <a:latin typeface="Batang" pitchFamily="18" charset="-127"/>
                <a:ea typeface="Batang" pitchFamily="18" charset="-127"/>
                <a:cs typeface="LilyUPC" pitchFamily="34" charset="-34"/>
              </a:rPr>
              <a:t>② </a:t>
            </a:r>
            <a:r>
              <a:rPr lang="th-TH">
                <a:latin typeface="Angsana New" pitchFamily="18" charset="-34"/>
                <a:ea typeface="Batang" pitchFamily="18" charset="-127"/>
                <a:cs typeface="LilyUPC" pitchFamily="34" charset="-34"/>
              </a:rPr>
              <a:t>จัดทำร่าง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003800" y="3213100"/>
            <a:ext cx="1981200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>
                <a:latin typeface="Batang" pitchFamily="18" charset="-127"/>
                <a:ea typeface="Batang" pitchFamily="18" charset="-127"/>
                <a:cs typeface="LilyUPC" pitchFamily="34" charset="-34"/>
              </a:rPr>
              <a:t>③ </a:t>
            </a:r>
            <a:r>
              <a:rPr lang="th-TH">
                <a:latin typeface="Angsana New" pitchFamily="18" charset="-34"/>
                <a:ea typeface="Batang" pitchFamily="18" charset="-127"/>
                <a:cs typeface="LilyUPC" pitchFamily="34" charset="-34"/>
              </a:rPr>
              <a:t>พิจารณา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987675" y="4652963"/>
            <a:ext cx="2736850" cy="457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>
                <a:latin typeface="Batang" pitchFamily="18" charset="-127"/>
                <a:ea typeface="Batang" pitchFamily="18" charset="-127"/>
                <a:cs typeface="LilyUPC" pitchFamily="34" charset="-34"/>
              </a:rPr>
              <a:t> </a:t>
            </a:r>
            <a:r>
              <a:rPr lang="th-TH">
                <a:latin typeface="Angsana New" pitchFamily="18" charset="-34"/>
                <a:ea typeface="Batang" pitchFamily="18" charset="-127"/>
                <a:cs typeface="LilyUPC" pitchFamily="34" charset="-34"/>
              </a:rPr>
              <a:t>สภา อบต.พิจารณาเห็นชอบ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6156325" y="5445125"/>
            <a:ext cx="2376488" cy="5794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>
                <a:solidFill>
                  <a:schemeClr val="bg2"/>
                </a:solidFill>
                <a:cs typeface="Angsana New" pitchFamily="18" charset="-34"/>
              </a:rPr>
              <a:t>④</a:t>
            </a:r>
            <a:r>
              <a:rPr lang="th-TH" sz="1800" b="0">
                <a:cs typeface="Angsana New" pitchFamily="18" charset="-34"/>
              </a:rPr>
              <a:t> </a:t>
            </a:r>
            <a:r>
              <a:rPr lang="th-TH" sz="3200">
                <a:solidFill>
                  <a:srgbClr val="FF0066"/>
                </a:solidFill>
                <a:latin typeface="Angsana New" pitchFamily="18" charset="-34"/>
                <a:cs typeface="LilyUPC" pitchFamily="34" charset="-34"/>
              </a:rPr>
              <a:t>อนุมัติ ประกาศใช้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6156325" y="4508500"/>
            <a:ext cx="2376488" cy="822325"/>
          </a:xfrm>
          <a:prstGeom prst="rect">
            <a:avLst/>
          </a:prstGeom>
          <a:solidFill>
            <a:srgbClr val="FF99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>
                <a:latin typeface="Angsana New" pitchFamily="18" charset="-34"/>
                <a:cs typeface="LilyUPC" pitchFamily="34" charset="-34"/>
              </a:rPr>
              <a:t>กรณี อบจ. เทศบาล/                เมืองพัทยา</a:t>
            </a: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2773363" y="2420938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2773363" y="3357563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5726113" y="1916113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5726113" y="2852738"/>
            <a:ext cx="3810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4356100" y="5157788"/>
            <a:ext cx="360363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3059113" y="5445125"/>
            <a:ext cx="2592387" cy="5794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000">
                <a:solidFill>
                  <a:schemeClr val="bg2"/>
                </a:solidFill>
                <a:latin typeface="Batang" pitchFamily="18" charset="-127"/>
                <a:ea typeface="Batang" pitchFamily="18" charset="-127"/>
                <a:cs typeface="LilyUPC" pitchFamily="34" charset="-34"/>
              </a:rPr>
              <a:t>⑤ </a:t>
            </a:r>
            <a:r>
              <a:rPr lang="th-TH" sz="3200">
                <a:solidFill>
                  <a:srgbClr val="FF0066"/>
                </a:solidFill>
                <a:latin typeface="Angsana New" pitchFamily="18" charset="-34"/>
                <a:ea typeface="Batang" pitchFamily="18" charset="-127"/>
                <a:cs typeface="LilyUPC" pitchFamily="34" charset="-34"/>
              </a:rPr>
              <a:t>อนุมัติ ประกาศใช้</a:t>
            </a:r>
          </a:p>
        </p:txBody>
      </p:sp>
      <p:sp>
        <p:nvSpPr>
          <p:cNvPr id="15379" name="AutoShape 19"/>
          <p:cNvSpPr>
            <a:spLocks noChangeArrowheads="1"/>
          </p:cNvSpPr>
          <p:nvPr/>
        </p:nvSpPr>
        <p:spPr bwMode="auto">
          <a:xfrm>
            <a:off x="2773363" y="1557338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h-TH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4427538" y="3860800"/>
            <a:ext cx="2952750" cy="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5942013" y="3716338"/>
            <a:ext cx="0" cy="144462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4427538" y="3860800"/>
            <a:ext cx="0" cy="360363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7380288" y="3860800"/>
            <a:ext cx="0" cy="64770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611188" y="5516562"/>
            <a:ext cx="2057400" cy="523220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h-TH" dirty="0">
                <a:latin typeface="Angsana New" pitchFamily="18" charset="-34"/>
                <a:cs typeface="LilyUPC" pitchFamily="34" charset="-34"/>
              </a:rPr>
              <a:t>ผู้บริหารท้องถิ่น</a:t>
            </a:r>
          </a:p>
        </p:txBody>
      </p:sp>
      <p:sp>
        <p:nvSpPr>
          <p:cNvPr id="15385" name="AutoShape 25"/>
          <p:cNvSpPr>
            <a:spLocks noChangeArrowheads="1"/>
          </p:cNvSpPr>
          <p:nvPr/>
        </p:nvSpPr>
        <p:spPr bwMode="auto">
          <a:xfrm>
            <a:off x="2700338" y="5589588"/>
            <a:ext cx="287337" cy="287337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th-TH"/>
          </a:p>
        </p:txBody>
      </p:sp>
    </p:spTree>
  </p:cSld>
  <p:clrMapOvr>
    <a:masterClrMapping/>
  </p:clrMapOvr>
  <p:transition spd="slow">
    <p:pull dir="lu"/>
    <p:sndAc>
      <p:stSnd>
        <p:snd r:embed="rId3" name="cashreg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</Words>
  <Application>Microsoft Office PowerPoint</Application>
  <PresentationFormat>นำเสนอทางหน้าจอ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ขั้นตอนการจัดทำแผนพัฒนาสามปี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อำนาจหน้าที่คณะกรรมการ และขั้นตอนการจัดทำแผนพัฒนาท้องถิ่น</dc:title>
  <dc:creator>Windows User</dc:creator>
  <cp:lastModifiedBy>Windows User</cp:lastModifiedBy>
  <cp:revision>3</cp:revision>
  <dcterms:created xsi:type="dcterms:W3CDTF">2016-01-22T17:32:07Z</dcterms:created>
  <dcterms:modified xsi:type="dcterms:W3CDTF">2016-01-22T17:34:29Z</dcterms:modified>
</cp:coreProperties>
</file>